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4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1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1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B087-008A-4C3A-BC28-82030F56BB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4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92" y="145317"/>
            <a:ext cx="10515600" cy="944929"/>
          </a:xfrm>
        </p:spPr>
        <p:txBody>
          <a:bodyPr>
            <a:normAutofit/>
          </a:bodyPr>
          <a:lstStyle/>
          <a:p>
            <a:pPr algn="ctr"/>
            <a:r>
              <a:rPr lang="ar-AE" sz="2800" u="sng" dirty="0">
                <a:solidFill>
                  <a:srgbClr val="FF0000"/>
                </a:solidFill>
              </a:rPr>
              <a:t>صلِ بين الصوره ومكانها الصحيح( زي المطبخ)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1460" r="4771" b="4418"/>
          <a:stretch/>
        </p:blipFill>
        <p:spPr>
          <a:xfrm>
            <a:off x="7728439" y="1767254"/>
            <a:ext cx="2461846" cy="39653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994892"/>
            <a:ext cx="1405390" cy="1546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3006970"/>
            <a:ext cx="1567595" cy="1240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" y="4747846"/>
            <a:ext cx="1755540" cy="1424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89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64" y="3886200"/>
            <a:ext cx="2689090" cy="169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7" y="1550451"/>
            <a:ext cx="2664070" cy="1482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6" y="1285147"/>
            <a:ext cx="1968144" cy="2126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3" b="17188"/>
          <a:stretch/>
        </p:blipFill>
        <p:spPr>
          <a:xfrm>
            <a:off x="2136120" y="3815862"/>
            <a:ext cx="2145733" cy="1863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60885" y="615462"/>
            <a:ext cx="35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u="sng" dirty="0">
                <a:solidFill>
                  <a:srgbClr val="FF0000"/>
                </a:solidFill>
              </a:rPr>
              <a:t>صلي بين الصوره وماتناسبها( ادوات السلامه)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5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903B44D13AF14B9675118B9F848BB1" ma:contentTypeVersion="11" ma:contentTypeDescription="Create a new document." ma:contentTypeScope="" ma:versionID="83dde95316bb82485fa688412006efc0">
  <xsd:schema xmlns:xsd="http://www.w3.org/2001/XMLSchema" xmlns:xs="http://www.w3.org/2001/XMLSchema" xmlns:p="http://schemas.microsoft.com/office/2006/metadata/properties" xmlns:ns2="4c9a3401-1e42-41f6-a1d6-97c984e35419" xmlns:ns3="565b3a74-fe53-4c9d-83a2-fc12b1aa9804" targetNamespace="http://schemas.microsoft.com/office/2006/metadata/properties" ma:root="true" ma:fieldsID="2fa2bfdf527c26f97d8af6025df00226" ns2:_="" ns3:_="">
    <xsd:import namespace="4c9a3401-1e42-41f6-a1d6-97c984e35419"/>
    <xsd:import namespace="565b3a74-fe53-4c9d-83a2-fc12b1aa98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a3401-1e42-41f6-a1d6-97c984e35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4d1d93c-c176-46bc-acb0-b070b03b4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b3a74-fe53-4c9d-83a2-fc12b1aa980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efee13e-de1f-4d2c-b3d3-c9e884f92160}" ma:internalName="TaxCatchAll" ma:showField="CatchAllData" ma:web="565b3a74-fe53-4c9d-83a2-fc12b1aa98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a3401-1e42-41f6-a1d6-97c984e35419">
      <Terms xmlns="http://schemas.microsoft.com/office/infopath/2007/PartnerControls"/>
    </lcf76f155ced4ddcb4097134ff3c332f>
    <TaxCatchAll xmlns="565b3a74-fe53-4c9d-83a2-fc12b1aa9804" xsi:nil="true"/>
  </documentManagement>
</p:properties>
</file>

<file path=customXml/itemProps1.xml><?xml version="1.0" encoding="utf-8"?>
<ds:datastoreItem xmlns:ds="http://schemas.openxmlformats.org/officeDocument/2006/customXml" ds:itemID="{591E45D4-7684-44E8-9641-F26EA8181EFB}"/>
</file>

<file path=customXml/itemProps2.xml><?xml version="1.0" encoding="utf-8"?>
<ds:datastoreItem xmlns:ds="http://schemas.openxmlformats.org/officeDocument/2006/customXml" ds:itemID="{D2A93BE6-626D-458F-A87B-E0B5E120011A}"/>
</file>

<file path=customXml/itemProps3.xml><?xml version="1.0" encoding="utf-8"?>
<ds:datastoreItem xmlns:ds="http://schemas.openxmlformats.org/officeDocument/2006/customXml" ds:itemID="{56C1FD64-CEAD-401A-913B-CC4D5A3455F6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صلِ بين الصوره ومكانها الصحيح( زي المطبخ)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الزي الخاص بالمطبخ</dc:title>
  <dc:creator>ALIA ALI DEHAIMAN ALAHBABI</dc:creator>
  <cp:lastModifiedBy>MARIAM SAEED MOHD SAEED</cp:lastModifiedBy>
  <cp:revision>8</cp:revision>
  <dcterms:created xsi:type="dcterms:W3CDTF">2025-01-13T04:33:46Z</dcterms:created>
  <dcterms:modified xsi:type="dcterms:W3CDTF">2025-01-13T06:42:28Z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0x010100CA903B44D13AF14B9675118B9F848BB1</vt:lpwstr>
  </property>
</Properties>
</file>